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2598-0333-4079-8FAE-9530F0D7D15B}" type="datetimeFigureOut">
              <a:rPr lang="pl-PL" smtClean="0"/>
              <a:t>07.02.2021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289-07FC-4280-9993-967DD993E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2598-0333-4079-8FAE-9530F0D7D15B}" type="datetimeFigureOut">
              <a:rPr lang="pl-PL" smtClean="0"/>
              <a:t>07.02.2021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289-07FC-4280-9993-967DD993E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2598-0333-4079-8FAE-9530F0D7D15B}" type="datetimeFigureOut">
              <a:rPr lang="pl-PL" smtClean="0"/>
              <a:t>07.02.2021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289-07FC-4280-9993-967DD993E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2598-0333-4079-8FAE-9530F0D7D15B}" type="datetimeFigureOut">
              <a:rPr lang="pl-PL" smtClean="0"/>
              <a:t>07.02.2021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289-07FC-4280-9993-967DD993E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2598-0333-4079-8FAE-9530F0D7D15B}" type="datetimeFigureOut">
              <a:rPr lang="pl-PL" smtClean="0"/>
              <a:t>07.02.2021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289-07FC-4280-9993-967DD993E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2598-0333-4079-8FAE-9530F0D7D15B}" type="datetimeFigureOut">
              <a:rPr lang="pl-PL" smtClean="0"/>
              <a:t>07.02.2021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289-07FC-4280-9993-967DD993E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2598-0333-4079-8FAE-9530F0D7D15B}" type="datetimeFigureOut">
              <a:rPr lang="pl-PL" smtClean="0"/>
              <a:t>07.02.2021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289-07FC-4280-9993-967DD993E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2598-0333-4079-8FAE-9530F0D7D15B}" type="datetimeFigureOut">
              <a:rPr lang="pl-PL" smtClean="0"/>
              <a:t>07.02.2021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289-07FC-4280-9993-967DD993E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2598-0333-4079-8FAE-9530F0D7D15B}" type="datetimeFigureOut">
              <a:rPr lang="pl-PL" smtClean="0"/>
              <a:t>07.02.2021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289-07FC-4280-9993-967DD993E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2598-0333-4079-8FAE-9530F0D7D15B}" type="datetimeFigureOut">
              <a:rPr lang="pl-PL" smtClean="0"/>
              <a:t>07.02.2021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289-07FC-4280-9993-967DD993E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2598-0333-4079-8FAE-9530F0D7D15B}" type="datetimeFigureOut">
              <a:rPr lang="pl-PL" smtClean="0"/>
              <a:t>07.02.2021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289-07FC-4280-9993-967DD993E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F2598-0333-4079-8FAE-9530F0D7D15B}" type="datetimeFigureOut">
              <a:rPr lang="pl-PL" smtClean="0"/>
              <a:t>07.02.2021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FF289-07FC-4280-9993-967DD993E8C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przyklad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przyklad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Pokaz na ekranie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przyklad</vt:lpstr>
      <vt:lpstr>przyklad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przyklad</dc:title>
  <dc:creator>Użytkownik systemu Windows</dc:creator>
  <cp:lastModifiedBy>Użytkownik systemu Windows</cp:lastModifiedBy>
  <cp:revision>1</cp:revision>
  <dcterms:created xsi:type="dcterms:W3CDTF">2021-02-07T16:24:46Z</dcterms:created>
  <dcterms:modified xsi:type="dcterms:W3CDTF">2021-02-07T16:29:38Z</dcterms:modified>
</cp:coreProperties>
</file>